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forms.gle/umgU9GZ1yujfyu1e9" TargetMode="External"/><Relationship Id="rId4" Type="http://schemas.openxmlformats.org/officeDocument/2006/relationships/hyperlink" Target="https://forms.gle/umgU9GZ1yujfyu1e9" TargetMode="External"/><Relationship Id="rId5" Type="http://schemas.openxmlformats.org/officeDocument/2006/relationships/hyperlink" Target="https://forms.gle/umgU9GZ1yujfyu1e9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5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9144000" cy="48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FF"/>
              </a:solidFill>
            </a:endParaRPr>
          </a:p>
          <a:p>
            <a:pPr indent="457200" lvl="0" marL="1371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1371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500">
                <a:solidFill>
                  <a:schemeClr val="dk1"/>
                </a:solidFill>
              </a:rPr>
              <a:t>Save-the-Date:		</a:t>
            </a:r>
            <a:r>
              <a:rPr b="1" lang="en" sz="1700">
                <a:solidFill>
                  <a:schemeClr val="dk1"/>
                </a:solidFill>
              </a:rPr>
              <a:t>Tuesday, June 6, 2023</a:t>
            </a:r>
            <a:r>
              <a:rPr b="1" lang="en" sz="1500">
                <a:solidFill>
                  <a:schemeClr val="dk1"/>
                </a:solidFill>
              </a:rPr>
              <a:t>  |  7 - 8 pm</a:t>
            </a:r>
            <a:endParaRPr b="1" sz="1500">
              <a:solidFill>
                <a:schemeClr val="dk1"/>
              </a:solidFill>
            </a:endParaRPr>
          </a:p>
          <a:p>
            <a:pPr indent="0" lvl="0" marL="1371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500">
                <a:solidFill>
                  <a:schemeClr val="dk1"/>
                </a:solidFill>
              </a:rPr>
              <a:t>Where:			</a:t>
            </a:r>
            <a:r>
              <a:rPr b="1" lang="en" sz="1500">
                <a:solidFill>
                  <a:schemeClr val="dk1"/>
                </a:solidFill>
              </a:rPr>
              <a:t>Virtual</a:t>
            </a:r>
            <a:r>
              <a:rPr b="1"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chemeClr val="dk1"/>
                </a:solidFill>
              </a:rPr>
              <a:t>(easy-peasy &amp; no travel - link sent later!)</a:t>
            </a:r>
            <a:endParaRPr sz="1100">
              <a:solidFill>
                <a:schemeClr val="dk1"/>
              </a:solidFill>
            </a:endParaRPr>
          </a:p>
          <a:p>
            <a:pPr indent="0" lvl="0" marL="1371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500">
                <a:solidFill>
                  <a:schemeClr val="dk1"/>
                </a:solidFill>
              </a:rPr>
              <a:t>What:</a:t>
            </a:r>
            <a:r>
              <a:rPr b="1" lang="en" sz="1500">
                <a:solidFill>
                  <a:schemeClr val="dk1"/>
                </a:solidFill>
              </a:rPr>
              <a:t>			Q&amp;A</a:t>
            </a:r>
            <a:r>
              <a:rPr b="1" lang="en" sz="1100">
                <a:solidFill>
                  <a:schemeClr val="dk1"/>
                </a:solidFill>
              </a:rPr>
              <a:t> with </a:t>
            </a:r>
            <a:r>
              <a:rPr b="1" lang="en" sz="1500">
                <a:solidFill>
                  <a:schemeClr val="dk1"/>
                </a:solidFill>
              </a:rPr>
              <a:t>NCOTA SIS Co-Chairs!</a:t>
            </a:r>
            <a:endParaRPr b="1" sz="1500">
              <a:solidFill>
                <a:schemeClr val="dk1"/>
              </a:solidFill>
            </a:endParaRPr>
          </a:p>
          <a:p>
            <a:pPr indent="0" lvl="0" marL="1371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500">
                <a:solidFill>
                  <a:schemeClr val="dk1"/>
                </a:solidFill>
              </a:rPr>
              <a:t>Open to:</a:t>
            </a:r>
            <a:r>
              <a:rPr b="1" lang="en" sz="1500">
                <a:solidFill>
                  <a:schemeClr val="dk1"/>
                </a:solidFill>
              </a:rPr>
              <a:t>			OT/OTA students &amp; new practitioners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</a:rPr>
              <a:t>Curious </a:t>
            </a:r>
            <a:r>
              <a:rPr i="1" lang="en" sz="1500">
                <a:solidFill>
                  <a:schemeClr val="dk1"/>
                </a:solidFill>
              </a:rPr>
              <a:t>about the inside scoop on different practice areas?</a:t>
            </a:r>
            <a:r>
              <a:rPr i="1" lang="en">
                <a:solidFill>
                  <a:schemeClr val="dk1"/>
                </a:solidFill>
              </a:rPr>
              <a:t> </a:t>
            </a:r>
            <a:r>
              <a:rPr i="1" lang="en">
                <a:solidFill>
                  <a:schemeClr val="dk1"/>
                </a:solidFill>
              </a:rPr>
              <a:t>Such as…</a:t>
            </a:r>
            <a:endParaRPr i="1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Children/Youth 🌟 Mental Health 🌟 Assistive Technology 🌟 Education/Research 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Physical Disability 🌟 Gerontology 🌟 Home Health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Join us for this special event &amp; get your questions answered!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(as well as great info on ways NCOTA can support you!)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hlink"/>
                </a:solidFill>
                <a:hlinkClick r:id="rId3"/>
              </a:rPr>
              <a:t>REGISTER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 </a:t>
            </a:r>
            <a:r>
              <a:rPr b="1" lang="en" sz="1500" u="sng">
                <a:solidFill>
                  <a:schemeClr val="hlink"/>
                </a:solidFill>
                <a:hlinkClick r:id="rId5"/>
              </a:rPr>
              <a:t>HERE</a:t>
            </a:r>
            <a:r>
              <a:rPr b="1" lang="en" sz="1500">
                <a:solidFill>
                  <a:schemeClr val="dk1"/>
                </a:solidFill>
              </a:rPr>
              <a:t> by May 5, 2023</a:t>
            </a:r>
            <a:endParaRPr b="1" sz="1500">
              <a:solidFill>
                <a:schemeClr val="dk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831875"/>
            <a:ext cx="1685500" cy="1685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476250" y="369297"/>
            <a:ext cx="8191499" cy="31636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Arial"/>
              </a:rPr>
              <a:t>Student &amp; New Practitioner Meet-and-Greet</a:t>
            </a: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9227" y="3362376"/>
            <a:ext cx="1490949" cy="1443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48575" y="831863"/>
            <a:ext cx="1066924" cy="106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77075" y="1212650"/>
            <a:ext cx="1066924" cy="106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82600" y="1450450"/>
            <a:ext cx="1066924" cy="1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